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Ορθογώνιο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Ορθογώνιο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Ευθεία γραμμή σύνδεσης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Ευθεία γραμμή σύνδεσης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Ορθογώνιο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Έλλειψη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Έλλειψη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Έλλειψη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Ορθογώνιο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Ευθεία γραμμή σύνδεσης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Ευθεία γραμμή σύνδεσης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Ορθογώνιο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Έλλειψη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Έλλειψη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Έλλειψη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Ευθεία γραμμή σύνδεσης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Θέση περιεχομένου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Ευθεία γραμμή σύνδεσης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Θέση ημερομηνίας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86E0BA-F1E8-411A-BDC8-480EB806191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20E5EC-1F39-4C36-A0AE-2A6CBBE83DA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link/w/Ga1v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</a:t>
            </a:r>
            <a:r>
              <a:rPr lang="en-US" dirty="0" err="1" smtClean="0"/>
              <a:t>wanna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change the world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off by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Making your bed</a:t>
            </a:r>
            <a:endParaRPr lang="el-G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2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video.link/w/Ga1vb</a:t>
            </a:r>
            <a:endParaRPr lang="en-US" dirty="0" smtClean="0"/>
          </a:p>
          <a:p>
            <a:r>
              <a:rPr lang="en-US" sz="1800" dirty="0"/>
              <a:t>Make Your Bed speech - US Navy Admiral, William H. </a:t>
            </a:r>
            <a:r>
              <a:rPr lang="en-US" sz="1800" dirty="0" err="1"/>
              <a:t>McRaven</a:t>
            </a:r>
            <a:r>
              <a:rPr lang="en-US" sz="1800" dirty="0"/>
              <a:t>, delivers a speech about the importance of doing the little things like making your bed, embracing the fears of life, and changing the world for generations to come.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79374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z="3200" dirty="0" smtClean="0">
                <a:solidFill>
                  <a:schemeClr val="accent1"/>
                </a:solidFill>
              </a:rPr>
              <a:t>little things </a:t>
            </a:r>
            <a:r>
              <a:rPr lang="en-US" dirty="0" smtClean="0"/>
              <a:t>in life matter!!!( If you can’t do the little things right you’ll never be able to do the big things right)</a:t>
            </a:r>
          </a:p>
          <a:p>
            <a:r>
              <a:rPr lang="en-US" dirty="0" smtClean="0"/>
              <a:t>Tomorrow will be better</a:t>
            </a:r>
          </a:p>
          <a:p>
            <a:r>
              <a:rPr lang="en-US" dirty="0" smtClean="0"/>
              <a:t>There are a lot of </a:t>
            </a:r>
            <a:r>
              <a:rPr lang="en-US" sz="3200" dirty="0" smtClean="0">
                <a:solidFill>
                  <a:schemeClr val="accent1"/>
                </a:solidFill>
              </a:rPr>
              <a:t>sharks</a:t>
            </a:r>
            <a:r>
              <a:rPr lang="en-US" dirty="0" smtClean="0"/>
              <a:t> in the </a:t>
            </a:r>
            <a:r>
              <a:rPr lang="en-US" dirty="0" smtClean="0"/>
              <a:t>world you will have to deal with them. </a:t>
            </a:r>
            <a:r>
              <a:rPr lang="en-US" sz="2800" dirty="0" smtClean="0"/>
              <a:t>Stand your ground</a:t>
            </a:r>
            <a:r>
              <a:rPr lang="en-US" dirty="0" smtClean="0"/>
              <a:t>. DO NOT  swim away. DO NOT act afraid.</a:t>
            </a:r>
          </a:p>
          <a:p>
            <a:r>
              <a:rPr lang="en-US" dirty="0" smtClean="0"/>
              <a:t>If you </a:t>
            </a:r>
            <a:r>
              <a:rPr lang="en-US" dirty="0" err="1" smtClean="0"/>
              <a:t>wanna</a:t>
            </a:r>
            <a:r>
              <a:rPr lang="en-US" dirty="0" smtClean="0"/>
              <a:t> change the world </a:t>
            </a:r>
            <a:r>
              <a:rPr lang="en-US" sz="3600" dirty="0" smtClean="0"/>
              <a:t>do not back down </a:t>
            </a:r>
            <a:r>
              <a:rPr lang="en-US" dirty="0" smtClean="0"/>
              <a:t>from the sharks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788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Nothing matters but your will to succeed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Not your </a:t>
            </a:r>
            <a:r>
              <a:rPr lang="en-US" dirty="0" err="1" smtClean="0"/>
              <a:t>colour</a:t>
            </a:r>
            <a:r>
              <a:rPr lang="en-US" dirty="0" smtClean="0"/>
              <a:t>, not your ethnic background, not your social status,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Measure a person by the 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size of their heart </a:t>
            </a:r>
            <a:r>
              <a:rPr lang="en-US" dirty="0" smtClean="0"/>
              <a:t>not the size of their “flippers”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407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power of </a:t>
            </a:r>
            <a:r>
              <a:rPr lang="en-US" sz="3600" dirty="0" smtClean="0">
                <a:solidFill>
                  <a:srgbClr val="92D050"/>
                </a:solidFill>
              </a:rPr>
              <a:t>hope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power of </a:t>
            </a:r>
            <a:r>
              <a:rPr lang="en-US" sz="3600" dirty="0" smtClean="0">
                <a:solidFill>
                  <a:srgbClr val="92D050"/>
                </a:solidFill>
              </a:rPr>
              <a:t>one person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One person can change the world by giving people hope (King, Mandela, </a:t>
            </a:r>
            <a:r>
              <a:rPr lang="en-US" dirty="0" err="1" smtClean="0"/>
              <a:t>Malala</a:t>
            </a:r>
            <a:r>
              <a:rPr lang="en-US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461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</a:t>
            </a:r>
            <a:r>
              <a:rPr lang="en-US" dirty="0" err="1" smtClean="0"/>
              <a:t>wanna</a:t>
            </a:r>
            <a:r>
              <a:rPr lang="en-US" dirty="0" smtClean="0"/>
              <a:t> change the world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Start</a:t>
            </a:r>
            <a:r>
              <a:rPr lang="en-US" dirty="0" smtClean="0"/>
              <a:t> each day with a task completed</a:t>
            </a:r>
          </a:p>
          <a:p>
            <a:r>
              <a:rPr lang="en-US" sz="3200" dirty="0" smtClean="0"/>
              <a:t>Find </a:t>
            </a:r>
            <a:r>
              <a:rPr lang="en-US" dirty="0" smtClean="0"/>
              <a:t>someone to help you through life</a:t>
            </a:r>
          </a:p>
          <a:p>
            <a:r>
              <a:rPr lang="en-US" sz="4000" dirty="0" smtClean="0"/>
              <a:t>Respect</a:t>
            </a:r>
            <a:r>
              <a:rPr lang="en-US" dirty="0" smtClean="0"/>
              <a:t> everyone</a:t>
            </a:r>
          </a:p>
          <a:p>
            <a:r>
              <a:rPr lang="en-US" dirty="0" smtClean="0"/>
              <a:t>Know that </a:t>
            </a:r>
            <a:r>
              <a:rPr lang="en-US" sz="3200" i="1" dirty="0" smtClean="0"/>
              <a:t>life is not fair </a:t>
            </a:r>
            <a:r>
              <a:rPr lang="en-US" dirty="0" smtClean="0"/>
              <a:t>and you will </a:t>
            </a:r>
            <a:r>
              <a:rPr lang="en-US" sz="3600" i="1" dirty="0" smtClean="0"/>
              <a:t>fail</a:t>
            </a:r>
            <a:r>
              <a:rPr lang="en-US" dirty="0" smtClean="0"/>
              <a:t> often</a:t>
            </a:r>
          </a:p>
          <a:p>
            <a:r>
              <a:rPr lang="en-US" sz="3600" dirty="0" smtClean="0"/>
              <a:t>Step up </a:t>
            </a:r>
            <a:r>
              <a:rPr lang="en-US" dirty="0" smtClean="0"/>
              <a:t>when the times are the toughest</a:t>
            </a:r>
          </a:p>
          <a:p>
            <a:r>
              <a:rPr lang="en-US" sz="3200" dirty="0" smtClean="0"/>
              <a:t>Face down </a:t>
            </a:r>
            <a:r>
              <a:rPr lang="en-US" dirty="0" smtClean="0"/>
              <a:t>the bullies</a:t>
            </a:r>
          </a:p>
          <a:p>
            <a:r>
              <a:rPr lang="en-US" sz="3200" dirty="0" smtClean="0"/>
              <a:t>Lift up </a:t>
            </a:r>
            <a:r>
              <a:rPr lang="en-US" dirty="0" smtClean="0"/>
              <a:t>the downtrodden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0098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Never </a:t>
            </a:r>
            <a:r>
              <a:rPr lang="en-US" sz="6000" dirty="0">
                <a:solidFill>
                  <a:srgbClr val="FF0000"/>
                </a:solidFill>
              </a:rPr>
              <a:t>ever give up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3617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251</Words>
  <Application>Microsoft Office PowerPoint</Application>
  <PresentationFormat>Προβολή στην οθόνη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If you wanna change the world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If you wanna change the world</vt:lpstr>
      <vt:lpstr>Παρουσίαση του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wanna change the world</dc:title>
  <dc:creator>user</dc:creator>
  <cp:lastModifiedBy>user</cp:lastModifiedBy>
  <cp:revision>15</cp:revision>
  <dcterms:created xsi:type="dcterms:W3CDTF">2020-11-03T15:17:18Z</dcterms:created>
  <dcterms:modified xsi:type="dcterms:W3CDTF">2020-11-03T16:25:02Z</dcterms:modified>
</cp:coreProperties>
</file>